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4"/>
  </p:sldMasterIdLst>
  <p:handoutMasterIdLst>
    <p:handoutMasterId r:id="rId7"/>
  </p:handoutMasterIdLst>
  <p:sldIdLst>
    <p:sldId id="256" r:id="rId5"/>
    <p:sldId id="260" r:id="rId6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808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8"/>
    <p:restoredTop sz="94613"/>
  </p:normalViewPr>
  <p:slideViewPr>
    <p:cSldViewPr snapToGrid="0">
      <p:cViewPr varScale="1">
        <p:scale>
          <a:sx n="105" d="100"/>
          <a:sy n="105" d="100"/>
        </p:scale>
        <p:origin x="9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6" d="100"/>
          <a:sy n="116" d="100"/>
        </p:scale>
        <p:origin x="62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ot LAVERRIERE" userId="c932ecc7-6517-428b-aebe-0f04d727fadc" providerId="ADAL" clId="{0331EEBB-B5A7-4688-B06B-07A9142F2816}"/>
    <pc:docChg chg="undo custSel mod addSld delSld modSld modMainMaster">
      <pc:chgData name="Margot LAVERRIERE" userId="c932ecc7-6517-428b-aebe-0f04d727fadc" providerId="ADAL" clId="{0331EEBB-B5A7-4688-B06B-07A9142F2816}" dt="2026-08-03T14:50:02.512" v="20" actId="22"/>
      <pc:docMkLst>
        <pc:docMk/>
      </pc:docMkLst>
      <pc:sldChg chg="addSp delSp mod">
        <pc:chgData name="Margot LAVERRIERE" userId="c932ecc7-6517-428b-aebe-0f04d727fadc" providerId="ADAL" clId="{0331EEBB-B5A7-4688-B06B-07A9142F2816}" dt="2026-08-03T14:50:02.512" v="20" actId="22"/>
        <pc:sldMkLst>
          <pc:docMk/>
          <pc:sldMk cId="148270056" sldId="260"/>
        </pc:sldMkLst>
        <pc:spChg chg="add">
          <ac:chgData name="Margot LAVERRIERE" userId="c932ecc7-6517-428b-aebe-0f04d727fadc" providerId="ADAL" clId="{0331EEBB-B5A7-4688-B06B-07A9142F2816}" dt="2026-08-03T14:50:02.512" v="20" actId="22"/>
          <ac:spMkLst>
            <pc:docMk/>
            <pc:sldMk cId="148270056" sldId="260"/>
            <ac:spMk id="3" creationId="{0E0605C2-FAF1-1B78-80BD-18560FCB1430}"/>
          </ac:spMkLst>
        </pc:spChg>
        <pc:spChg chg="add del">
          <ac:chgData name="Margot LAVERRIERE" userId="c932ecc7-6517-428b-aebe-0f04d727fadc" providerId="ADAL" clId="{0331EEBB-B5A7-4688-B06B-07A9142F2816}" dt="2026-08-03T14:49:12.895" v="16" actId="22"/>
          <ac:spMkLst>
            <pc:docMk/>
            <pc:sldMk cId="148270056" sldId="260"/>
            <ac:spMk id="3" creationId="{8C8AD255-5B46-4D3B-C216-DEED7008391D}"/>
          </ac:spMkLst>
        </pc:spChg>
        <pc:spChg chg="add del">
          <ac:chgData name="Margot LAVERRIERE" userId="c932ecc7-6517-428b-aebe-0f04d727fadc" providerId="ADAL" clId="{0331EEBB-B5A7-4688-B06B-07A9142F2816}" dt="2026-08-03T14:50:00.144" v="18" actId="478"/>
          <ac:spMkLst>
            <pc:docMk/>
            <pc:sldMk cId="148270056" sldId="260"/>
            <ac:spMk id="4" creationId="{90E61858-7370-E5F5-F306-8BBD3AF7EA21}"/>
          </ac:spMkLst>
        </pc:spChg>
        <pc:spChg chg="add del">
          <ac:chgData name="Margot LAVERRIERE" userId="c932ecc7-6517-428b-aebe-0f04d727fadc" providerId="ADAL" clId="{0331EEBB-B5A7-4688-B06B-07A9142F2816}" dt="2026-08-03T14:50:01.669" v="19" actId="478"/>
          <ac:spMkLst>
            <pc:docMk/>
            <pc:sldMk cId="148270056" sldId="260"/>
            <ac:spMk id="5" creationId="{8873AB75-5E35-FCB2-6788-CCF727C002F3}"/>
          </ac:spMkLst>
        </pc:spChg>
        <pc:spChg chg="add">
          <ac:chgData name="Margot LAVERRIERE" userId="c932ecc7-6517-428b-aebe-0f04d727fadc" providerId="ADAL" clId="{0331EEBB-B5A7-4688-B06B-07A9142F2816}" dt="2026-08-03T14:50:02.512" v="20" actId="22"/>
          <ac:spMkLst>
            <pc:docMk/>
            <pc:sldMk cId="148270056" sldId="260"/>
            <ac:spMk id="7" creationId="{0011982B-9752-8ADF-DF72-10682C33915D}"/>
          </ac:spMkLst>
        </pc:spChg>
        <pc:spChg chg="add del">
          <ac:chgData name="Margot LAVERRIERE" userId="c932ecc7-6517-428b-aebe-0f04d727fadc" providerId="ADAL" clId="{0331EEBB-B5A7-4688-B06B-07A9142F2816}" dt="2026-08-03T14:49:11.543" v="14" actId="22"/>
          <ac:spMkLst>
            <pc:docMk/>
            <pc:sldMk cId="148270056" sldId="260"/>
            <ac:spMk id="7" creationId="{8F38E070-F326-1821-FC91-BAB2FEC5043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6E509-ADDD-4B7F-8461-BD397937782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7283B-0C8B-4B30-886A-06656ED823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618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1">
            <a:extLst>
              <a:ext uri="{FF2B5EF4-FFF2-40B4-BE49-F238E27FC236}">
                <a16:creationId xmlns:a16="http://schemas.microsoft.com/office/drawing/2014/main" id="{0E0605C2-FAF1-1B78-80BD-18560FCB1430}"/>
              </a:ext>
            </a:extLst>
          </p:cNvPr>
          <p:cNvSpPr/>
          <p:nvPr/>
        </p:nvSpPr>
        <p:spPr>
          <a:xfrm>
            <a:off x="1787611" y="692759"/>
            <a:ext cx="8616778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3200" b="1" spc="-1" dirty="0">
                <a:solidFill>
                  <a:srgbClr val="DAB231"/>
                </a:solidFill>
                <a:latin typeface="Calibri"/>
              </a:rPr>
              <a:t>DATES CLÉS</a:t>
            </a:r>
            <a:endParaRPr lang="fr-FR" sz="3200" b="0" strike="noStrike" spc="-1" dirty="0">
              <a:solidFill>
                <a:srgbClr val="DAB231"/>
              </a:solidFill>
              <a:latin typeface="Arial"/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0011982B-9752-8ADF-DF72-10682C33915D}"/>
              </a:ext>
            </a:extLst>
          </p:cNvPr>
          <p:cNvSpPr txBox="1">
            <a:spLocks/>
          </p:cNvSpPr>
          <p:nvPr/>
        </p:nvSpPr>
        <p:spPr>
          <a:xfrm>
            <a:off x="838199" y="2035834"/>
            <a:ext cx="11031747" cy="420132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0070C0"/>
                </a:solidFill>
                <a:latin typeface="Abadi" panose="020B0604020104020204" pitchFamily="34" charset="0"/>
              </a:rPr>
              <a:t>Ouverture de la commercialisation : </a:t>
            </a:r>
            <a:r>
              <a:rPr lang="fr-FR" sz="1700" b="1" dirty="0">
                <a:solidFill>
                  <a:srgbClr val="0070C0"/>
                </a:solidFill>
                <a:latin typeface="Abadi" panose="020B0604020104020204" pitchFamily="34" charset="0"/>
              </a:rPr>
              <a:t>jeudi 16 octobre 2025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0070C0"/>
                </a:solidFill>
                <a:latin typeface="Abadi" panose="020B0604020104020204" pitchFamily="34" charset="0"/>
              </a:rPr>
              <a:t>Ouverture du site d'inscription : </a:t>
            </a:r>
            <a:r>
              <a:rPr lang="fr-FR" sz="1700" b="1" dirty="0">
                <a:solidFill>
                  <a:srgbClr val="0070C0"/>
                </a:solidFill>
                <a:latin typeface="Abadi" panose="020B0604020104020204" pitchFamily="34" charset="0"/>
              </a:rPr>
              <a:t>février 2026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0070C0"/>
                </a:solidFill>
                <a:latin typeface="Abadi" panose="020B0604020104020204" pitchFamily="34" charset="0"/>
              </a:rPr>
              <a:t>Ouverture du site de soumission des résumés : </a:t>
            </a:r>
            <a:r>
              <a:rPr lang="fr-FR" sz="1700" b="1" dirty="0">
                <a:solidFill>
                  <a:srgbClr val="0070C0"/>
                </a:solidFill>
                <a:latin typeface="Abadi" panose="020B0604020104020204" pitchFamily="34" charset="0"/>
              </a:rPr>
              <a:t>février 2026</a:t>
            </a:r>
          </a:p>
          <a:p>
            <a:r>
              <a:rPr lang="fr-FR" sz="1700" dirty="0">
                <a:solidFill>
                  <a:srgbClr val="0070C0"/>
                </a:solidFill>
                <a:latin typeface="Abadi"/>
              </a:rPr>
              <a:t>Programme préliminaire : </a:t>
            </a:r>
            <a:r>
              <a:rPr lang="fr-FR" sz="1700" b="1" dirty="0">
                <a:solidFill>
                  <a:srgbClr val="0070C0"/>
                </a:solidFill>
                <a:latin typeface="Abadi"/>
              </a:rPr>
              <a:t>mi-février 2026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0070C0"/>
                </a:solidFill>
                <a:latin typeface="Abadi" panose="020B0604020104020204" pitchFamily="34" charset="0"/>
              </a:rPr>
              <a:t>Clôture de la soumission des résumés : </a:t>
            </a:r>
            <a:r>
              <a:rPr lang="fr-FR" sz="1700" b="1" dirty="0">
                <a:solidFill>
                  <a:srgbClr val="0070C0"/>
                </a:solidFill>
                <a:latin typeface="Abadi" panose="020B0604020104020204" pitchFamily="34" charset="0"/>
              </a:rPr>
              <a:t>lundi 29 juin 2026, 23h59 CET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0070C0"/>
                </a:solidFill>
                <a:latin typeface="Abadi" panose="020B0604020104020204" pitchFamily="34" charset="0"/>
              </a:rPr>
              <a:t>Notification aux auteurs : </a:t>
            </a:r>
            <a:r>
              <a:rPr lang="fr-FR" sz="1700" b="1" dirty="0">
                <a:solidFill>
                  <a:srgbClr val="0070C0"/>
                </a:solidFill>
                <a:latin typeface="Abadi" panose="020B0604020104020204" pitchFamily="34" charset="0"/>
              </a:rPr>
              <a:t>juillet 2026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0070C0"/>
                </a:solidFill>
                <a:latin typeface="Abadi" panose="020B0604020104020204" pitchFamily="34" charset="0"/>
              </a:rPr>
              <a:t>Date limite du tarif préférentiel : </a:t>
            </a:r>
            <a:r>
              <a:rPr lang="fr-FR" sz="1700" b="1" dirty="0">
                <a:solidFill>
                  <a:srgbClr val="0070C0"/>
                </a:solidFill>
                <a:latin typeface="Abadi" panose="020B0604020104020204" pitchFamily="34" charset="0"/>
              </a:rPr>
              <a:t>vendredi 31 juillet 2026, 23h59 CET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0070C0"/>
                </a:solidFill>
                <a:latin typeface="Abadi" panose="020B0604020104020204" pitchFamily="34" charset="0"/>
              </a:rPr>
              <a:t>Programme final : </a:t>
            </a:r>
            <a:r>
              <a:rPr lang="fr-FR" sz="1700" b="1" dirty="0">
                <a:solidFill>
                  <a:srgbClr val="0070C0"/>
                </a:solidFill>
                <a:latin typeface="Abadi" panose="020B0604020104020204" pitchFamily="34" charset="0"/>
              </a:rPr>
              <a:t>fin septembre 2026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0070C0"/>
                </a:solidFill>
                <a:latin typeface="Abadi"/>
              </a:rPr>
              <a:t>Pré-cours du GERDA 2026 :</a:t>
            </a:r>
            <a:r>
              <a:rPr lang="fr-FR" sz="1700" b="1" dirty="0">
                <a:solidFill>
                  <a:srgbClr val="0070C0"/>
                </a:solidFill>
                <a:latin typeface="Abadi"/>
              </a:rPr>
              <a:t> mercredi 21 octobre 2026 (matin)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0070C0"/>
                </a:solidFill>
                <a:latin typeface="Abadi"/>
              </a:rPr>
              <a:t>Cours du GERDA 2026 : </a:t>
            </a:r>
            <a:r>
              <a:rPr lang="fr-FR" sz="1700" b="1" dirty="0">
                <a:solidFill>
                  <a:srgbClr val="0070C0"/>
                </a:solidFill>
                <a:latin typeface="Abadi"/>
              </a:rPr>
              <a:t>mercredi 21 (après-midi), jeudi 22 et vendredi 23 octobre 2026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1700" dirty="0">
              <a:solidFill>
                <a:srgbClr val="0070C0"/>
              </a:solidFill>
              <a:latin typeface="Abadi" panose="020B0604020104020204" pitchFamily="34" charset="0"/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1700" dirty="0">
              <a:solidFill>
                <a:srgbClr val="0070C0"/>
              </a:solidFill>
              <a:latin typeface="Abadi" panose="020B0604020104020204" pitchFamily="34" charset="0"/>
              <a:sym typeface="Wingdings" panose="05000000000000000000" pitchFamily="2" charset="2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fr-FR" sz="1700" i="1" dirty="0">
              <a:solidFill>
                <a:srgbClr val="0070C0"/>
              </a:solidFill>
              <a:latin typeface="Abadi" panose="020B0604020104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82700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0">
          <a:noFill/>
        </a:ln>
      </a:spPr>
      <a:bodyPr lIns="90000" tIns="45000" rIns="90000" bIns="45000" anchor="t">
        <a:noAutofit/>
      </a:bodyPr>
      <a:lstStyle>
        <a:defPPr algn="l">
          <a:lnSpc>
            <a:spcPct val="100000"/>
          </a:lnSpc>
          <a:defRPr sz="2000" b="0" strike="noStrike" spc="-1" dirty="0">
            <a:solidFill>
              <a:srgbClr val="266665"/>
            </a:solidFill>
            <a:latin typeface="Calibri"/>
            <a:ea typeface="DejaVu Sans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ed6c38c-8244-4af6-9139-8fde33146f3c">
      <Terms xmlns="http://schemas.microsoft.com/office/infopath/2007/PartnerControls"/>
    </lcf76f155ced4ddcb4097134ff3c332f>
    <TaxCatchAll xmlns="23711a13-6e86-4b63-9ed4-494e4538edc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83D94F8449384ABB37FF7100D55FBB" ma:contentTypeVersion="12" ma:contentTypeDescription="Crée un document." ma:contentTypeScope="" ma:versionID="e2f31963401fdc1ba68b6f413fe54a70">
  <xsd:schema xmlns:xsd="http://www.w3.org/2001/XMLSchema" xmlns:xs="http://www.w3.org/2001/XMLSchema" xmlns:p="http://schemas.microsoft.com/office/2006/metadata/properties" xmlns:ns2="5ed6c38c-8244-4af6-9139-8fde33146f3c" xmlns:ns3="23711a13-6e86-4b63-9ed4-494e4538edc6" targetNamespace="http://schemas.microsoft.com/office/2006/metadata/properties" ma:root="true" ma:fieldsID="9ac84c6538affdfb63ae9e21f73dde59" ns2:_="" ns3:_="">
    <xsd:import namespace="5ed6c38c-8244-4af6-9139-8fde33146f3c"/>
    <xsd:import namespace="23711a13-6e86-4b63-9ed4-494e4538ed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d6c38c-8244-4af6-9139-8fde3314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06aaa40-c663-4506-a8f2-94edda6b6d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711a13-6e86-4b63-9ed4-494e4538edc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5cd8c9e-1f6a-4bd7-9ba1-b1cbf831468b}" ma:internalName="TaxCatchAll" ma:showField="CatchAllData" ma:web="23711a13-6e86-4b63-9ed4-494e4538ed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70FF1B-E910-4105-9367-5FF2A8CDFFFC}">
  <ds:schemaRefs>
    <ds:schemaRef ds:uri="http://purl.org/dc/terms/"/>
    <ds:schemaRef ds:uri="http://schemas.microsoft.com/office/infopath/2007/PartnerControls"/>
    <ds:schemaRef ds:uri="http://purl.org/dc/dcmitype/"/>
    <ds:schemaRef ds:uri="52ac5dbd-dc11-4578-97a8-84fe031e0b12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1300d8c6-48ad-46f7-84b8-fc4572024206"/>
    <ds:schemaRef ds:uri="http://schemas.microsoft.com/office/2006/metadata/properties"/>
    <ds:schemaRef ds:uri="5ed6c38c-8244-4af6-9139-8fde33146f3c"/>
    <ds:schemaRef ds:uri="23711a13-6e86-4b63-9ed4-494e4538edc6"/>
  </ds:schemaRefs>
</ds:datastoreItem>
</file>

<file path=customXml/itemProps2.xml><?xml version="1.0" encoding="utf-8"?>
<ds:datastoreItem xmlns:ds="http://schemas.openxmlformats.org/officeDocument/2006/customXml" ds:itemID="{C49EB5FF-135C-4D28-858B-DBE9748E9F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d6c38c-8244-4af6-9139-8fde33146f3c"/>
    <ds:schemaRef ds:uri="23711a13-6e86-4b63-9ed4-494e4538ed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A2A82B-F6A8-41A3-B2B0-404E95A7162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026bb9f-849e-4520-adf3-36adc211bebd}" enabled="1" method="Privileged" siteId="{ac144e41-8001-48f0-9e1c-170716ed06b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</TotalTime>
  <Words>101</Words>
  <Application>Microsoft Office PowerPoint</Application>
  <PresentationFormat>Grand écran</PresentationFormat>
  <Paragraphs>12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Abadi</vt:lpstr>
      <vt:lpstr>Arial</vt:lpstr>
      <vt:lpstr>Calibri</vt:lpstr>
      <vt:lpstr>Wingdings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1</dc:creator>
  <dc:description/>
  <cp:lastModifiedBy>Margot LAVERRIERE</cp:lastModifiedBy>
  <cp:revision>47</cp:revision>
  <dcterms:created xsi:type="dcterms:W3CDTF">2022-01-25T14:02:04Z</dcterms:created>
  <dcterms:modified xsi:type="dcterms:W3CDTF">2026-08-03T14:50:04Z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Grand écran</vt:lpwstr>
  </property>
  <property fmtid="{D5CDD505-2E9C-101B-9397-08002B2CF9AE}" pid="3" name="Slides">
    <vt:i4>2</vt:i4>
  </property>
  <property fmtid="{D5CDD505-2E9C-101B-9397-08002B2CF9AE}" pid="4" name="MSIP_Label_7cbf2ee6-7391-4c03-b07a-3137c8a2243c_Enabled">
    <vt:lpwstr>true</vt:lpwstr>
  </property>
  <property fmtid="{D5CDD505-2E9C-101B-9397-08002B2CF9AE}" pid="5" name="MSIP_Label_7cbf2ee6-7391-4c03-b07a-3137c8a2243c_SetDate">
    <vt:lpwstr>2023-09-12T12:53:48Z</vt:lpwstr>
  </property>
  <property fmtid="{D5CDD505-2E9C-101B-9397-08002B2CF9AE}" pid="6" name="MSIP_Label_7cbf2ee6-7391-4c03-b07a-3137c8a2243c_Method">
    <vt:lpwstr>Standard</vt:lpwstr>
  </property>
  <property fmtid="{D5CDD505-2E9C-101B-9397-08002B2CF9AE}" pid="7" name="MSIP_Label_7cbf2ee6-7391-4c03-b07a-3137c8a2243c_Name">
    <vt:lpwstr>Internal</vt:lpwstr>
  </property>
  <property fmtid="{D5CDD505-2E9C-101B-9397-08002B2CF9AE}" pid="8" name="MSIP_Label_7cbf2ee6-7391-4c03-b07a-3137c8a2243c_SiteId">
    <vt:lpwstr>ac144e41-8001-48f0-9e1c-170716ed06b6</vt:lpwstr>
  </property>
  <property fmtid="{D5CDD505-2E9C-101B-9397-08002B2CF9AE}" pid="9" name="MSIP_Label_7cbf2ee6-7391-4c03-b07a-3137c8a2243c_ActionId">
    <vt:lpwstr>642e8bab-ebbe-44f7-82f4-b6298d828a2c</vt:lpwstr>
  </property>
  <property fmtid="{D5CDD505-2E9C-101B-9397-08002B2CF9AE}" pid="10" name="MSIP_Label_7cbf2ee6-7391-4c03-b07a-3137c8a2243c_ContentBits">
    <vt:lpwstr>1</vt:lpwstr>
  </property>
  <property fmtid="{D5CDD505-2E9C-101B-9397-08002B2CF9AE}" pid="11" name="MediaServiceImageTags">
    <vt:lpwstr/>
  </property>
  <property fmtid="{D5CDD505-2E9C-101B-9397-08002B2CF9AE}" pid="12" name="ContentTypeId">
    <vt:lpwstr>0x010100F183D94F8449384ABB37FF7100D55FBB</vt:lpwstr>
  </property>
</Properties>
</file>