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handoutMasterIdLst>
    <p:handoutMasterId r:id="rId7"/>
  </p:handoutMasterIdLst>
  <p:sldIdLst>
    <p:sldId id="256" r:id="rId5"/>
    <p:sldId id="260" r:id="rId6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231"/>
    <a:srgbClr val="FFCC00"/>
    <a:srgbClr val="00808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ot LAVERRIERE" userId="S::margot.laverriere@wearemci.com::c932ecc7-6517-428b-aebe-0f04d727fadc" providerId="AD" clId="Web-{F57026B7-DB4C-5F6F-9FC1-0F602B1B441D}"/>
    <pc:docChg chg="modSld">
      <pc:chgData name="Margot LAVERRIERE" userId="S::margot.laverriere@wearemci.com::c932ecc7-6517-428b-aebe-0f04d727fadc" providerId="AD" clId="Web-{F57026B7-DB4C-5F6F-9FC1-0F602B1B441D}" dt="2025-11-19T16:14:51.111" v="9"/>
      <pc:docMkLst>
        <pc:docMk/>
      </pc:docMkLst>
      <pc:sldChg chg="addSp delSp modSp">
        <pc:chgData name="Margot LAVERRIERE" userId="S::margot.laverriere@wearemci.com::c932ecc7-6517-428b-aebe-0f04d727fadc" providerId="AD" clId="Web-{F57026B7-DB4C-5F6F-9FC1-0F602B1B441D}" dt="2025-11-19T16:14:51.111" v="9"/>
        <pc:sldMkLst>
          <pc:docMk/>
          <pc:sldMk cId="0" sldId="256"/>
        </pc:sldMkLst>
      </pc:sldChg>
      <pc:sldChg chg="modSp">
        <pc:chgData name="Margot LAVERRIERE" userId="S::margot.laverriere@wearemci.com::c932ecc7-6517-428b-aebe-0f04d727fadc" providerId="AD" clId="Web-{F57026B7-DB4C-5F6F-9FC1-0F602B1B441D}" dt="2025-11-19T16:13:50.735" v="3" actId="20577"/>
        <pc:sldMkLst>
          <pc:docMk/>
          <pc:sldMk cId="148270056" sldId="260"/>
        </pc:sldMkLst>
        <pc:spChg chg="mod">
          <ac:chgData name="Margot LAVERRIERE" userId="S::margot.laverriere@wearemci.com::c932ecc7-6517-428b-aebe-0f04d727fadc" providerId="AD" clId="Web-{F57026B7-DB4C-5F6F-9FC1-0F602B1B441D}" dt="2025-11-19T16:13:50.735" v="3" actId="20577"/>
          <ac:spMkLst>
            <pc:docMk/>
            <pc:sldMk cId="148270056" sldId="260"/>
            <ac:spMk id="2" creationId="{8F87D9CD-7DD2-366A-08B9-6DF48B090036}"/>
          </ac:spMkLst>
        </pc:spChg>
      </pc:sldChg>
    </pc:docChg>
  </pc:docChgLst>
  <pc:docChgLst>
    <pc:chgData name="Lucille Adelaide" userId="dfbf9081-3831-4613-915c-3dcd48057b7f" providerId="ADAL" clId="{B65B7B4A-A267-49B6-8A19-0D33EF5A3836}"/>
    <pc:docChg chg="custSel modSld">
      <pc:chgData name="Lucille Adelaide" userId="dfbf9081-3831-4613-915c-3dcd48057b7f" providerId="ADAL" clId="{B65B7B4A-A267-49B6-8A19-0D33EF5A3836}" dt="2025-11-19T11:02:32.957" v="90" actId="20577"/>
      <pc:docMkLst>
        <pc:docMk/>
      </pc:docMkLst>
      <pc:sldChg chg="addSp delSp modSp mod">
        <pc:chgData name="Lucille Adelaide" userId="dfbf9081-3831-4613-915c-3dcd48057b7f" providerId="ADAL" clId="{B65B7B4A-A267-49B6-8A19-0D33EF5A3836}" dt="2025-11-19T11:02:32.957" v="90" actId="20577"/>
        <pc:sldMkLst>
          <pc:docMk/>
          <pc:sldMk cId="148270056" sldId="260"/>
        </pc:sldMkLst>
        <pc:spChg chg="add mod">
          <ac:chgData name="Lucille Adelaide" userId="dfbf9081-3831-4613-915c-3dcd48057b7f" providerId="ADAL" clId="{B65B7B4A-A267-49B6-8A19-0D33EF5A3836}" dt="2025-11-19T11:02:32.957" v="90" actId="20577"/>
          <ac:spMkLst>
            <pc:docMk/>
            <pc:sldMk cId="148270056" sldId="260"/>
            <ac:spMk id="2" creationId="{8F87D9CD-7DD2-366A-08B9-6DF48B090036}"/>
          </ac:spMkLst>
        </pc:spChg>
        <pc:spChg chg="mod">
          <ac:chgData name="Lucille Adelaide" userId="dfbf9081-3831-4613-915c-3dcd48057b7f" providerId="ADAL" clId="{B65B7B4A-A267-49B6-8A19-0D33EF5A3836}" dt="2025-11-17T17:58:07.142" v="20" actId="1076"/>
          <ac:spMkLst>
            <pc:docMk/>
            <pc:sldMk cId="148270056" sldId="260"/>
            <ac:spMk id="4" creationId="{90E61858-7370-E5F5-F306-8BBD3AF7EA21}"/>
          </ac:spMkLst>
        </pc:spChg>
      </pc:sldChg>
    </pc:docChg>
  </pc:docChgLst>
  <pc:docChgLst>
    <pc:chgData name="Margot LAVERRIERE" userId="c932ecc7-6517-428b-aebe-0f04d727fadc" providerId="ADAL" clId="{0331EEBB-B5A7-4688-B06B-07A9142F2816}"/>
    <pc:docChg chg="custSel mod modSld modMainMaster">
      <pc:chgData name="Margot LAVERRIERE" userId="c932ecc7-6517-428b-aebe-0f04d727fadc" providerId="ADAL" clId="{0331EEBB-B5A7-4688-B06B-07A9142F2816}" dt="2025-11-19T16:17:20.601" v="27" actId="207"/>
      <pc:docMkLst>
        <pc:docMk/>
      </pc:docMkLst>
      <pc:sldChg chg="addSp delSp modSp mod">
        <pc:chgData name="Margot LAVERRIERE" userId="c932ecc7-6517-428b-aebe-0f04d727fadc" providerId="ADAL" clId="{0331EEBB-B5A7-4688-B06B-07A9142F2816}" dt="2025-11-19T16:17:09.153" v="26" actId="1076"/>
        <pc:sldMkLst>
          <pc:docMk/>
          <pc:sldMk cId="0" sldId="256"/>
        </pc:sldMkLst>
        <pc:spChg chg="add mod">
          <ac:chgData name="Margot LAVERRIERE" userId="c932ecc7-6517-428b-aebe-0f04d727fadc" providerId="ADAL" clId="{0331EEBB-B5A7-4688-B06B-07A9142F2816}" dt="2025-11-19T16:17:09.153" v="26" actId="1076"/>
          <ac:spMkLst>
            <pc:docMk/>
            <pc:sldMk cId="0" sldId="256"/>
            <ac:spMk id="4" creationId="{8525108C-AECA-D469-CAE0-11B7110BFA10}"/>
          </ac:spMkLst>
        </pc:spChg>
      </pc:sldChg>
      <pc:sldChg chg="modSp mod">
        <pc:chgData name="Margot LAVERRIERE" userId="c932ecc7-6517-428b-aebe-0f04d727fadc" providerId="ADAL" clId="{0331EEBB-B5A7-4688-B06B-07A9142F2816}" dt="2025-11-19T16:17:20.601" v="27" actId="207"/>
        <pc:sldMkLst>
          <pc:docMk/>
          <pc:sldMk cId="148270056" sldId="260"/>
        </pc:sldMkLst>
        <pc:spChg chg="mod">
          <ac:chgData name="Margot LAVERRIERE" userId="c932ecc7-6517-428b-aebe-0f04d727fadc" providerId="ADAL" clId="{0331EEBB-B5A7-4688-B06B-07A9142F2816}" dt="2025-11-19T16:17:20.601" v="27" actId="207"/>
          <ac:spMkLst>
            <pc:docMk/>
            <pc:sldMk cId="148270056" sldId="260"/>
            <ac:spMk id="4" creationId="{90E61858-7370-E5F5-F306-8BBD3AF7EA21}"/>
          </ac:spMkLst>
        </pc:spChg>
      </pc:sldChg>
      <pc:sldMasterChg chg="delSp mod">
        <pc:chgData name="Margot LAVERRIERE" userId="c932ecc7-6517-428b-aebe-0f04d727fadc" providerId="ADAL" clId="{0331EEBB-B5A7-4688-B06B-07A9142F2816}" dt="2025-11-19T16:16:37.234" v="16" actId="33475"/>
        <pc:sldMasterMkLst>
          <pc:docMk/>
          <pc:sldMasterMk cId="0" sldId="2147483661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E509-ADDD-4B7F-8461-BD397937782E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7283B-0C8B-4B30-886A-06656ED82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61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25108C-AECA-D469-CAE0-11B7110BFA10}"/>
              </a:ext>
            </a:extLst>
          </p:cNvPr>
          <p:cNvSpPr txBox="1"/>
          <p:nvPr/>
        </p:nvSpPr>
        <p:spPr>
          <a:xfrm>
            <a:off x="5290023" y="5332773"/>
            <a:ext cx="4021125" cy="830997"/>
          </a:xfrm>
          <a:prstGeom prst="rect">
            <a:avLst/>
          </a:prstGeom>
          <a:solidFill>
            <a:srgbClr val="DAB23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NOTEZ DANS VOS </a:t>
            </a:r>
          </a:p>
          <a:p>
            <a:pPr algn="ctr"/>
            <a:r>
              <a:rPr lang="fr-FR" sz="2400" b="1">
                <a:solidFill>
                  <a:schemeClr val="bg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AGENDAS !</a:t>
            </a:r>
            <a:endParaRPr lang="fr-FR" i="1">
              <a:solidFill>
                <a:schemeClr val="bg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>
            <a:extLst>
              <a:ext uri="{FF2B5EF4-FFF2-40B4-BE49-F238E27FC236}">
                <a16:creationId xmlns:a16="http://schemas.microsoft.com/office/drawing/2014/main" id="{90E61858-7370-E5F5-F306-8BBD3AF7EA21}"/>
              </a:ext>
            </a:extLst>
          </p:cNvPr>
          <p:cNvSpPr/>
          <p:nvPr/>
        </p:nvSpPr>
        <p:spPr>
          <a:xfrm>
            <a:off x="1787611" y="692759"/>
            <a:ext cx="861677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>
                <a:solidFill>
                  <a:srgbClr val="DAB231"/>
                </a:solidFill>
                <a:latin typeface="Calibri"/>
              </a:rPr>
              <a:t>DATES CLÉS</a:t>
            </a:r>
            <a:endParaRPr lang="fr-FR" sz="3200" b="0" strike="noStrike" spc="-1">
              <a:solidFill>
                <a:srgbClr val="DAB231"/>
              </a:solidFill>
              <a:latin typeface="Arial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F87D9CD-7DD2-366A-08B9-6DF48B090036}"/>
              </a:ext>
            </a:extLst>
          </p:cNvPr>
          <p:cNvSpPr txBox="1">
            <a:spLocks/>
          </p:cNvSpPr>
          <p:nvPr/>
        </p:nvSpPr>
        <p:spPr>
          <a:xfrm>
            <a:off x="838199" y="2035834"/>
            <a:ext cx="11031747" cy="42013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0070C0"/>
                </a:solidFill>
                <a:latin typeface="Abadi" panose="020B0604020104020204" pitchFamily="34" charset="0"/>
              </a:rPr>
              <a:t>Ouverture de la commercialisation : </a:t>
            </a:r>
            <a:r>
              <a:rPr lang="fr-FR" sz="1700" b="1">
                <a:solidFill>
                  <a:srgbClr val="0070C0"/>
                </a:solidFill>
                <a:latin typeface="Abadi" panose="020B0604020104020204" pitchFamily="34" charset="0"/>
              </a:rPr>
              <a:t>jeudi 16 octobre 2025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0070C0"/>
                </a:solidFill>
                <a:latin typeface="Abadi" panose="020B0604020104020204" pitchFamily="34" charset="0"/>
              </a:rPr>
              <a:t>Ouverture du site d'inscription : </a:t>
            </a:r>
            <a:r>
              <a:rPr lang="fr-FR" sz="1700" b="1">
                <a:solidFill>
                  <a:srgbClr val="0070C0"/>
                </a:solidFill>
                <a:latin typeface="Abadi" panose="020B0604020104020204" pitchFamily="34" charset="0"/>
              </a:rPr>
              <a:t>février 2026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0070C0"/>
                </a:solidFill>
                <a:latin typeface="Abadi" panose="020B0604020104020204" pitchFamily="34" charset="0"/>
              </a:rPr>
              <a:t>Ouverture du site de soumission des résumés : </a:t>
            </a:r>
            <a:r>
              <a:rPr lang="fr-FR" sz="1700" b="1">
                <a:solidFill>
                  <a:srgbClr val="0070C0"/>
                </a:solidFill>
                <a:latin typeface="Abadi" panose="020B0604020104020204" pitchFamily="34" charset="0"/>
              </a:rPr>
              <a:t>février 2026</a:t>
            </a:r>
          </a:p>
          <a:p>
            <a:r>
              <a:rPr lang="fr-FR" sz="1700">
                <a:solidFill>
                  <a:srgbClr val="0070C0"/>
                </a:solidFill>
                <a:latin typeface="Abadi"/>
              </a:rPr>
              <a:t>Programme préliminaire : </a:t>
            </a:r>
            <a:r>
              <a:rPr lang="fr-FR" sz="1700" b="1">
                <a:solidFill>
                  <a:srgbClr val="0070C0"/>
                </a:solidFill>
                <a:latin typeface="Abadi"/>
              </a:rPr>
              <a:t>mi-février 2026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0070C0"/>
                </a:solidFill>
                <a:latin typeface="Abadi" panose="020B0604020104020204" pitchFamily="34" charset="0"/>
              </a:rPr>
              <a:t>Clôture de la soumission des résumés : </a:t>
            </a:r>
            <a:r>
              <a:rPr lang="fr-FR" sz="1700" b="1">
                <a:solidFill>
                  <a:srgbClr val="0070C0"/>
                </a:solidFill>
                <a:latin typeface="Abadi" panose="020B0604020104020204" pitchFamily="34" charset="0"/>
              </a:rPr>
              <a:t>lundi 29 juin 2026, 23h59 CET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0070C0"/>
                </a:solidFill>
                <a:latin typeface="Abadi" panose="020B0604020104020204" pitchFamily="34" charset="0"/>
              </a:rPr>
              <a:t>Notification aux auteurs : </a:t>
            </a:r>
            <a:r>
              <a:rPr lang="fr-FR" sz="1700" b="1">
                <a:solidFill>
                  <a:srgbClr val="0070C0"/>
                </a:solidFill>
                <a:latin typeface="Abadi" panose="020B0604020104020204" pitchFamily="34" charset="0"/>
              </a:rPr>
              <a:t>juillet 2026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0070C0"/>
                </a:solidFill>
                <a:latin typeface="Abadi" panose="020B0604020104020204" pitchFamily="34" charset="0"/>
              </a:rPr>
              <a:t>Date limite du tarif préférentiel : </a:t>
            </a:r>
            <a:r>
              <a:rPr lang="fr-FR" sz="1700" b="1">
                <a:solidFill>
                  <a:srgbClr val="0070C0"/>
                </a:solidFill>
                <a:latin typeface="Abadi" panose="020B0604020104020204" pitchFamily="34" charset="0"/>
              </a:rPr>
              <a:t>vendredi 31 juillet 2026, 23h59 CET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0070C0"/>
                </a:solidFill>
                <a:latin typeface="Abadi" panose="020B0604020104020204" pitchFamily="34" charset="0"/>
              </a:rPr>
              <a:t>Programme final : </a:t>
            </a:r>
            <a:r>
              <a:rPr lang="fr-FR" sz="1700" b="1">
                <a:solidFill>
                  <a:srgbClr val="0070C0"/>
                </a:solidFill>
                <a:latin typeface="Abadi" panose="020B0604020104020204" pitchFamily="34" charset="0"/>
              </a:rPr>
              <a:t>fin septembre 2026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0070C0"/>
                </a:solidFill>
                <a:latin typeface="Abadi"/>
              </a:rPr>
              <a:t>Pré-cours du GERDA 2026 :</a:t>
            </a:r>
            <a:r>
              <a:rPr lang="fr-FR" sz="1700" b="1">
                <a:solidFill>
                  <a:srgbClr val="0070C0"/>
                </a:solidFill>
                <a:latin typeface="Abadi"/>
              </a:rPr>
              <a:t> mercredi 21 octobre 2026 (matin)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>
                <a:solidFill>
                  <a:srgbClr val="0070C0"/>
                </a:solidFill>
                <a:latin typeface="Abadi"/>
              </a:rPr>
              <a:t>Cours du GERDA 2026 : </a:t>
            </a:r>
            <a:r>
              <a:rPr lang="fr-FR" sz="1700" b="1">
                <a:solidFill>
                  <a:srgbClr val="0070C0"/>
                </a:solidFill>
                <a:latin typeface="Abadi"/>
              </a:rPr>
              <a:t>mercredi 21 (après-midi), jeudi 22 et vendredi 23 octobre 2026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700">
              <a:solidFill>
                <a:srgbClr val="0070C0"/>
              </a:solidFill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700">
              <a:solidFill>
                <a:srgbClr val="0070C0"/>
              </a:solidFill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fr-FR" sz="1700" i="1">
              <a:solidFill>
                <a:srgbClr val="0070C0"/>
              </a:solidFill>
              <a:latin typeface="Abadi" panose="020B0604020104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2700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0">
          <a:noFill/>
        </a:ln>
      </a:spPr>
      <a:bodyPr lIns="90000" tIns="45000" rIns="90000" bIns="45000" anchor="t">
        <a:noAutofit/>
      </a:bodyPr>
      <a:lstStyle>
        <a:defPPr algn="l">
          <a:lnSpc>
            <a:spcPct val="100000"/>
          </a:lnSpc>
          <a:defRPr sz="2000" b="0" strike="noStrike" spc="-1" dirty="0">
            <a:solidFill>
              <a:srgbClr val="266665"/>
            </a:solidFill>
            <a:latin typeface="Calibri"/>
            <a:ea typeface="DejaVu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d6c38c-8244-4af6-9139-8fde33146f3c">
      <Terms xmlns="http://schemas.microsoft.com/office/infopath/2007/PartnerControls"/>
    </lcf76f155ced4ddcb4097134ff3c332f>
    <TaxCatchAll xmlns="23711a13-6e86-4b63-9ed4-494e4538ed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3D94F8449384ABB37FF7100D55FBB" ma:contentTypeVersion="12" ma:contentTypeDescription="Create a new document." ma:contentTypeScope="" ma:versionID="53d8db9d0be46ec47c9bfd224f1fadc2">
  <xsd:schema xmlns:xsd="http://www.w3.org/2001/XMLSchema" xmlns:xs="http://www.w3.org/2001/XMLSchema" xmlns:p="http://schemas.microsoft.com/office/2006/metadata/properties" xmlns:ns2="5ed6c38c-8244-4af6-9139-8fde33146f3c" xmlns:ns3="23711a13-6e86-4b63-9ed4-494e4538edc6" targetNamespace="http://schemas.microsoft.com/office/2006/metadata/properties" ma:root="true" ma:fieldsID="2414cc8ced63096586d8a34f0ffa5d94" ns2:_="" ns3:_="">
    <xsd:import namespace="5ed6c38c-8244-4af6-9139-8fde33146f3c"/>
    <xsd:import namespace="23711a13-6e86-4b63-9ed4-494e4538ed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6c38c-8244-4af6-9139-8fde33146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11a13-6e86-4b63-9ed4-494e4538edc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cd8c9e-1f6a-4bd7-9ba1-b1cbf831468b}" ma:internalName="TaxCatchAll" ma:showField="CatchAllData" ma:web="23711a13-6e86-4b63-9ed4-494e4538e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A2A82B-F6A8-41A3-B2B0-404E95A716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70FF1B-E910-4105-9367-5FF2A8CDFFFC}">
  <ds:schemaRefs>
    <ds:schemaRef ds:uri="1300d8c6-48ad-46f7-84b8-fc4572024206"/>
    <ds:schemaRef ds:uri="23711a13-6e86-4b63-9ed4-494e4538edc6"/>
    <ds:schemaRef ds:uri="52ac5dbd-dc11-4578-97a8-84fe031e0b12"/>
    <ds:schemaRef ds:uri="5ed6c38c-8244-4af6-9139-8fde33146f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45C6BA-C569-4F80-B1CF-2C4DCD593BC7}"/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Grand écran</PresentationFormat>
  <Slides>2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1</dc:creator>
  <dc:description/>
  <cp:revision>2</cp:revision>
  <dcterms:created xsi:type="dcterms:W3CDTF">2022-01-25T14:02:04Z</dcterms:created>
  <dcterms:modified xsi:type="dcterms:W3CDTF">2025-11-28T13:15:42Z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2</vt:i4>
  </property>
  <property fmtid="{D5CDD505-2E9C-101B-9397-08002B2CF9AE}" pid="4" name="ContentTypeId">
    <vt:lpwstr>0x010100F183D94F8449384ABB37FF7100D55FBB</vt:lpwstr>
  </property>
  <property fmtid="{D5CDD505-2E9C-101B-9397-08002B2CF9AE}" pid="5" name="MSIP_Label_7cbf2ee6-7391-4c03-b07a-3137c8a2243c_Enabled">
    <vt:lpwstr>true</vt:lpwstr>
  </property>
  <property fmtid="{D5CDD505-2E9C-101B-9397-08002B2CF9AE}" pid="6" name="MSIP_Label_7cbf2ee6-7391-4c03-b07a-3137c8a2243c_SetDate">
    <vt:lpwstr>2023-09-12T12:53:48Z</vt:lpwstr>
  </property>
  <property fmtid="{D5CDD505-2E9C-101B-9397-08002B2CF9AE}" pid="7" name="MSIP_Label_7cbf2ee6-7391-4c03-b07a-3137c8a2243c_Method">
    <vt:lpwstr>Standard</vt:lpwstr>
  </property>
  <property fmtid="{D5CDD505-2E9C-101B-9397-08002B2CF9AE}" pid="8" name="MSIP_Label_7cbf2ee6-7391-4c03-b07a-3137c8a2243c_Name">
    <vt:lpwstr>Internal</vt:lpwstr>
  </property>
  <property fmtid="{D5CDD505-2E9C-101B-9397-08002B2CF9AE}" pid="9" name="MSIP_Label_7cbf2ee6-7391-4c03-b07a-3137c8a2243c_SiteId">
    <vt:lpwstr>ac144e41-8001-48f0-9e1c-170716ed06b6</vt:lpwstr>
  </property>
  <property fmtid="{D5CDD505-2E9C-101B-9397-08002B2CF9AE}" pid="10" name="MSIP_Label_7cbf2ee6-7391-4c03-b07a-3137c8a2243c_ActionId">
    <vt:lpwstr>642e8bab-ebbe-44f7-82f4-b6298d828a2c</vt:lpwstr>
  </property>
  <property fmtid="{D5CDD505-2E9C-101B-9397-08002B2CF9AE}" pid="11" name="MSIP_Label_7cbf2ee6-7391-4c03-b07a-3137c8a2243c_ContentBits">
    <vt:lpwstr>1</vt:lpwstr>
  </property>
  <property fmtid="{D5CDD505-2E9C-101B-9397-08002B2CF9AE}" pid="12" name="MediaServiceImageTags">
    <vt:lpwstr/>
  </property>
</Properties>
</file>